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547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174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7134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94632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66542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1420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7932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3804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70262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45811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8344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8055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638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5091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DC11B64-3844-422B-ACC6-2AE921414CFD}" type="datetimeFigureOut">
              <a:rPr lang="ru-RU" smtClean="0"/>
              <a:t>09.11.2021</a:t>
            </a:fld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43622AAC-1D0B-4AED-A963-AB4F5EFC3B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95010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EFF4A7-EFE9-49C0-B97D-8FE96AA74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15" y="735740"/>
            <a:ext cx="7315200" cy="3255264"/>
          </a:xfrm>
        </p:spPr>
        <p:txBody>
          <a:bodyPr/>
          <a:lstStyle/>
          <a:p>
            <a:r>
              <a:rPr lang="ru-RU" dirty="0"/>
              <a:t>ИГРА-ВИКТОРИНА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5485BCD-A61F-49F0-BA0D-973F1E00C4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443970"/>
            <a:ext cx="7315200" cy="914400"/>
          </a:xfrm>
        </p:spPr>
        <p:txBody>
          <a:bodyPr/>
          <a:lstStyle/>
          <a:p>
            <a:r>
              <a:rPr lang="ru-RU" dirty="0"/>
              <a:t>Проект подготовил</a:t>
            </a:r>
            <a:r>
              <a:rPr lang="en-US" dirty="0"/>
              <a:t>: </a:t>
            </a:r>
            <a:r>
              <a:rPr lang="ru-RU" dirty="0"/>
              <a:t>Гордин Иван</a:t>
            </a:r>
          </a:p>
        </p:txBody>
      </p:sp>
    </p:spTree>
    <p:extLst>
      <p:ext uri="{BB962C8B-B14F-4D97-AF65-F5344CB8AC3E}">
        <p14:creationId xmlns:p14="http://schemas.microsoft.com/office/powerpoint/2010/main" val="2727179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DE661E-2D5C-4049-AA4D-36FA89A42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Админка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D5C7EAE0-A303-46CF-84E8-5949C0721C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7435" t="12770" r="8585" b="17993"/>
          <a:stretch/>
        </p:blipFill>
        <p:spPr>
          <a:xfrm>
            <a:off x="5683348" y="1772529"/>
            <a:ext cx="6029932" cy="4754880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764F0FF-9A29-4085-8B66-0B9BB44DDF99}"/>
              </a:ext>
            </a:extLst>
          </p:cNvPr>
          <p:cNvSpPr txBox="1">
            <a:spLocks/>
          </p:cNvSpPr>
          <p:nvPr/>
        </p:nvSpPr>
        <p:spPr>
          <a:xfrm>
            <a:off x="295840" y="5255995"/>
            <a:ext cx="4965477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2800" dirty="0"/>
              <a:t>После того как вы авторизовались, откроется сама </a:t>
            </a:r>
            <a:r>
              <a:rPr lang="ru-RU" sz="2800" dirty="0" err="1"/>
              <a:t>админка</a:t>
            </a:r>
            <a:r>
              <a:rPr lang="ru-RU" sz="2800" dirty="0"/>
              <a:t>, в которой вы можете добавить вопрос а также 4 варианта ответа для него, есть возможность редактировать и удалять вопросы</a:t>
            </a:r>
          </a:p>
        </p:txBody>
      </p:sp>
    </p:spTree>
    <p:extLst>
      <p:ext uri="{BB962C8B-B14F-4D97-AF65-F5344CB8AC3E}">
        <p14:creationId xmlns:p14="http://schemas.microsoft.com/office/powerpoint/2010/main" val="2574318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9EF57C-7139-4D17-A024-D78475167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3429000"/>
            <a:ext cx="10571998" cy="970450"/>
          </a:xfrm>
        </p:spPr>
        <p:txBody>
          <a:bodyPr/>
          <a:lstStyle/>
          <a:p>
            <a:pPr algn="ctr"/>
            <a:r>
              <a:rPr lang="ru-RU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765286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2B6654-8A9B-43DB-BB62-8A8788F2F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495" y="3207433"/>
            <a:ext cx="10185009" cy="2339543"/>
          </a:xfrm>
        </p:spPr>
        <p:txBody>
          <a:bodyPr>
            <a:normAutofit/>
          </a:bodyPr>
          <a:lstStyle/>
          <a:p>
            <a:r>
              <a:rPr lang="ru-RU" sz="4000" dirty="0"/>
              <a:t>Игра-викторина проверяет знания и помогает выявить пробелы в знаниях у игрока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95B5E8E6-2F45-44F2-9DB7-6A02EFB578ED}"/>
              </a:ext>
            </a:extLst>
          </p:cNvPr>
          <p:cNvSpPr txBox="1">
            <a:spLocks/>
          </p:cNvSpPr>
          <p:nvPr/>
        </p:nvSpPr>
        <p:spPr>
          <a:xfrm>
            <a:off x="2006991" y="-1028519"/>
            <a:ext cx="10185009" cy="2339543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/>
              <a:t>Для чего нужна эта программа?</a:t>
            </a:r>
          </a:p>
        </p:txBody>
      </p:sp>
    </p:spTree>
    <p:extLst>
      <p:ext uri="{BB962C8B-B14F-4D97-AF65-F5344CB8AC3E}">
        <p14:creationId xmlns:p14="http://schemas.microsoft.com/office/powerpoint/2010/main" val="4178830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7A559F-075E-4B68-8A42-E75767821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2C219821-F096-4030-9AC8-F3D5869338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1476" t="18959" r="7837" b="19154"/>
          <a:stretch/>
        </p:blipFill>
        <p:spPr>
          <a:xfrm>
            <a:off x="4756116" y="1235469"/>
            <a:ext cx="7243626" cy="5456892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6AF7E29-DDF8-4897-901C-28C997B5B61A}"/>
              </a:ext>
            </a:extLst>
          </p:cNvPr>
          <p:cNvSpPr txBox="1">
            <a:spLocks/>
          </p:cNvSpPr>
          <p:nvPr/>
        </p:nvSpPr>
        <p:spPr>
          <a:xfrm>
            <a:off x="0" y="4652081"/>
            <a:ext cx="4756116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2400" dirty="0"/>
              <a:t>Игра-Викторина - игра для людей всех возрастов, в которой игроки отвечают на простые вопросы, за каждую игру игроки получают баллы, за которые можно купить какие-либо вещи в игровом магазине, также сохраняется лучший результат</a:t>
            </a:r>
          </a:p>
        </p:txBody>
      </p:sp>
    </p:spTree>
    <p:extLst>
      <p:ext uri="{BB962C8B-B14F-4D97-AF65-F5344CB8AC3E}">
        <p14:creationId xmlns:p14="http://schemas.microsoft.com/office/powerpoint/2010/main" val="464078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0BEC6B-22BD-44FC-AC5B-C0FD6F95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Процесс самой игры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0CA2FB91-B808-4E0E-A8E3-1AD8C9520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6238" t="14317" r="7088" b="17607"/>
          <a:stretch/>
        </p:blipFill>
        <p:spPr>
          <a:xfrm>
            <a:off x="6761869" y="2360172"/>
            <a:ext cx="5056833" cy="3632665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B8DFCD6-0DB7-4E54-8300-55BE8D4808D0}"/>
              </a:ext>
            </a:extLst>
          </p:cNvPr>
          <p:cNvSpPr txBox="1">
            <a:spLocks/>
          </p:cNvSpPr>
          <p:nvPr/>
        </p:nvSpPr>
        <p:spPr>
          <a:xfrm>
            <a:off x="218553" y="4280206"/>
            <a:ext cx="6388571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2400" dirty="0"/>
              <a:t>Когда вы начинаете игру, вам будет высвечиваться вопрос с четырьмя вариантами ответа, если игрок ответил правильно, то показывается новый вопрос, и так продолжается пока игрок не ошибется, а он когда-нибудь ошибется т.к. невозможно знать все))</a:t>
            </a:r>
          </a:p>
        </p:txBody>
      </p:sp>
    </p:spTree>
    <p:extLst>
      <p:ext uri="{BB962C8B-B14F-4D97-AF65-F5344CB8AC3E}">
        <p14:creationId xmlns:p14="http://schemas.microsoft.com/office/powerpoint/2010/main" val="439946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0BEC6B-22BD-44FC-AC5B-C0FD6F95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Процесс самой игры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B8DFCD6-0DB7-4E54-8300-55BE8D4808D0}"/>
              </a:ext>
            </a:extLst>
          </p:cNvPr>
          <p:cNvSpPr txBox="1">
            <a:spLocks/>
          </p:cNvSpPr>
          <p:nvPr/>
        </p:nvSpPr>
        <p:spPr>
          <a:xfrm>
            <a:off x="0" y="3853498"/>
            <a:ext cx="6388571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2400" dirty="0"/>
              <a:t>Если вы ответите неправильно то выйдет окно говорящее от том, что ваш ответ неверен, также там отобразится ваш результат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D0A90CDD-E5F2-4687-9916-72C7E5DF0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232" t="17025" r="61126" b="20611"/>
          <a:stretch/>
        </p:blipFill>
        <p:spPr>
          <a:xfrm>
            <a:off x="5838092" y="1995293"/>
            <a:ext cx="5950634" cy="468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754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0BEC6B-22BD-44FC-AC5B-C0FD6F95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Персонализация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B8DFCD6-0DB7-4E54-8300-55BE8D4808D0}"/>
              </a:ext>
            </a:extLst>
          </p:cNvPr>
          <p:cNvSpPr txBox="1">
            <a:spLocks/>
          </p:cNvSpPr>
          <p:nvPr/>
        </p:nvSpPr>
        <p:spPr>
          <a:xfrm>
            <a:off x="112542" y="4113159"/>
            <a:ext cx="458606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2400" dirty="0"/>
              <a:t>В программе есть возможность кастомизации, где можно выбрать </a:t>
            </a:r>
            <a:r>
              <a:rPr lang="ru-RU" sz="2400" dirty="0" err="1"/>
              <a:t>аватарку</a:t>
            </a:r>
            <a:r>
              <a:rPr lang="ru-RU" sz="2400" dirty="0"/>
              <a:t> и ник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47A9655D-1E7F-4DC9-95CD-39D3F28FE2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8632" t="19345" r="7987" b="26151"/>
          <a:stretch/>
        </p:blipFill>
        <p:spPr>
          <a:xfrm>
            <a:off x="4798923" y="2075096"/>
            <a:ext cx="7017433" cy="443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406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0BEC6B-22BD-44FC-AC5B-C0FD6F95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Магазин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B8DFCD6-0DB7-4E54-8300-55BE8D4808D0}"/>
              </a:ext>
            </a:extLst>
          </p:cNvPr>
          <p:cNvSpPr txBox="1">
            <a:spLocks/>
          </p:cNvSpPr>
          <p:nvPr/>
        </p:nvSpPr>
        <p:spPr>
          <a:xfrm>
            <a:off x="112542" y="2841674"/>
            <a:ext cx="4586068" cy="2241935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2400" dirty="0"/>
              <a:t>Есть возможность покупать Фоны для </a:t>
            </a:r>
            <a:r>
              <a:rPr lang="ru-RU" sz="2400" dirty="0" err="1"/>
              <a:t>авы</a:t>
            </a:r>
            <a:r>
              <a:rPr lang="ru-RU" sz="2400" dirty="0"/>
              <a:t> и префиксы для ника за заработанные баллы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602CF7A4-96B7-4C33-9BF4-FA8F8A87E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5489" t="17024" r="7089" b="21333"/>
          <a:stretch/>
        </p:blipFill>
        <p:spPr>
          <a:xfrm>
            <a:off x="4958207" y="2025968"/>
            <a:ext cx="7121251" cy="453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898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0BEC6B-22BD-44FC-AC5B-C0FD6F95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Магазин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B8DFCD6-0DB7-4E54-8300-55BE8D4808D0}"/>
              </a:ext>
            </a:extLst>
          </p:cNvPr>
          <p:cNvSpPr txBox="1">
            <a:spLocks/>
          </p:cNvSpPr>
          <p:nvPr/>
        </p:nvSpPr>
        <p:spPr>
          <a:xfrm>
            <a:off x="112542" y="2841674"/>
            <a:ext cx="4586068" cy="2241935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2400" dirty="0"/>
              <a:t>Есть возможность покупать Фоны для </a:t>
            </a:r>
            <a:r>
              <a:rPr lang="ru-RU" sz="2400" dirty="0" err="1"/>
              <a:t>авы</a:t>
            </a:r>
            <a:r>
              <a:rPr lang="ru-RU" sz="2400" dirty="0"/>
              <a:t> и префиксы для ника за заработанные баллы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602CF7A4-96B7-4C33-9BF4-FA8F8A87E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5489" t="17024" r="7089" b="21333"/>
          <a:stretch/>
        </p:blipFill>
        <p:spPr>
          <a:xfrm>
            <a:off x="4958207" y="2025968"/>
            <a:ext cx="7121251" cy="453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708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13752-494D-4417-BF5F-0C26F7121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Авторизация в </a:t>
            </a:r>
            <a:r>
              <a:rPr lang="ru-RU" dirty="0" err="1"/>
              <a:t>админку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38E9E548-B101-4859-9E48-98356F0F2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6173" t="37136" r="15415" b="39656"/>
          <a:stretch/>
        </p:blipFill>
        <p:spPr>
          <a:xfrm>
            <a:off x="5458263" y="2532184"/>
            <a:ext cx="6402207" cy="3123028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B3CB35E-E3DC-4AF3-8CFC-AFBDB105F21F}"/>
              </a:ext>
            </a:extLst>
          </p:cNvPr>
          <p:cNvSpPr txBox="1">
            <a:spLocks/>
          </p:cNvSpPr>
          <p:nvPr/>
        </p:nvSpPr>
        <p:spPr>
          <a:xfrm>
            <a:off x="0" y="4093698"/>
            <a:ext cx="519097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sz="3200" dirty="0"/>
              <a:t>Если войти как админ то сперва надо будет авторизоваться</a:t>
            </a:r>
          </a:p>
          <a:p>
            <a:r>
              <a:rPr lang="ru-RU" sz="3200" dirty="0"/>
              <a:t>(лог</a:t>
            </a:r>
            <a:r>
              <a:rPr lang="en-US" sz="3200" dirty="0"/>
              <a:t>:</a:t>
            </a:r>
            <a:r>
              <a:rPr lang="ru-RU" sz="3200" dirty="0"/>
              <a:t>пар </a:t>
            </a:r>
            <a:r>
              <a:rPr lang="en-US" sz="3200" dirty="0" err="1"/>
              <a:t>admin:admin</a:t>
            </a:r>
            <a:r>
              <a:rPr lang="ru-RU" sz="3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111916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Цитаты">
  <a:themeElements>
    <a:clrScheme name="Цитаты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Цитаты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Цитаты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TM03457503[[fn=Цитаты]]</Template>
  <TotalTime>43</TotalTime>
  <Words>227</Words>
  <Application>Microsoft Office PowerPoint</Application>
  <PresentationFormat>Широкоэкранный</PresentationFormat>
  <Paragraphs>22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Century Gothic</vt:lpstr>
      <vt:lpstr>Wingdings 2</vt:lpstr>
      <vt:lpstr>Цитаты</vt:lpstr>
      <vt:lpstr>ИГРА-ВИКТОРИНА</vt:lpstr>
      <vt:lpstr>Игра-викторина проверяет знания и помогает выявить пробелы в знаниях у игрока</vt:lpstr>
      <vt:lpstr>Описание</vt:lpstr>
      <vt:lpstr>Процесс самой игры</vt:lpstr>
      <vt:lpstr>Процесс самой игры</vt:lpstr>
      <vt:lpstr>Персонализация</vt:lpstr>
      <vt:lpstr>Магазин</vt:lpstr>
      <vt:lpstr>Магазин</vt:lpstr>
      <vt:lpstr>Авторизация в админку</vt:lpstr>
      <vt:lpstr>Админка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ИГРА-ВИКТОРИНА</dc:title>
  <dc:creator>Ivan</dc:creator>
  <cp:lastModifiedBy>Ivan</cp:lastModifiedBy>
  <cp:revision>1</cp:revision>
  <dcterms:created xsi:type="dcterms:W3CDTF">2021-11-09T19:29:28Z</dcterms:created>
  <dcterms:modified xsi:type="dcterms:W3CDTF">2021-11-09T20:13:02Z</dcterms:modified>
</cp:coreProperties>
</file>

<file path=docProps/thumbnail.jpeg>
</file>